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5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388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312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319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963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142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930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806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973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169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11738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839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66B75-630A-4937-A304-AFE81AF7DA9A}" type="datetimeFigureOut">
              <a:rPr lang="de-AT" smtClean="0"/>
              <a:t>12.02.2018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8FAE-FBC7-47EC-BB1A-8CBCE89E5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265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6600" dirty="0" smtClean="0"/>
              <a:t>Welcome !</a:t>
            </a:r>
            <a:endParaRPr lang="de-AT" sz="6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Project Kick Off Meeting</a:t>
            </a:r>
            <a:br>
              <a:rPr lang="de-AT" dirty="0" smtClean="0"/>
            </a:br>
            <a:r>
              <a:rPr lang="de-AT" dirty="0" smtClean="0"/>
              <a:t>15.-16. </a:t>
            </a:r>
            <a:r>
              <a:rPr lang="de-AT" dirty="0" err="1" smtClean="0"/>
              <a:t>February</a:t>
            </a:r>
            <a:r>
              <a:rPr lang="de-AT" dirty="0" smtClean="0"/>
              <a:t> 2018, Graz</a:t>
            </a:r>
            <a:endParaRPr lang="de-AT" dirty="0"/>
          </a:p>
        </p:txBody>
      </p:sp>
      <p:pic>
        <p:nvPicPr>
          <p:cNvPr id="1026" name="Picture 2" descr="O:\Graphik\LOGOS\SOLICRIS-Header-Logo_EN_we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9" y="199656"/>
            <a:ext cx="8183217" cy="164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" name="Picture 3" descr="O:\Graphik\LOGOS\SOLICRIS-Footer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312"/>
            <a:ext cx="9144000" cy="4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7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5" name="Picture 3" descr="O:\Graphik\LOGOS\SOLICRIS-Footer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375509"/>
            <a:ext cx="9144000" cy="4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02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Picture 3" descr="O:\Graphik\LOGOS\SOLICRIS-Footer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379971"/>
            <a:ext cx="9144000" cy="4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81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Welcome !</vt:lpstr>
      <vt:lpstr>PowerPoint-Präsentation</vt:lpstr>
      <vt:lpstr>PowerPoint-Präsentation</vt:lpstr>
      <vt:lpstr>PowerPoint-Präsentation</vt:lpstr>
    </vt:vector>
  </TitlesOfParts>
  <Company>Land Steiermark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Steinbach</dc:creator>
  <cp:lastModifiedBy>Johannes Steinbach</cp:lastModifiedBy>
  <cp:revision>6</cp:revision>
  <dcterms:created xsi:type="dcterms:W3CDTF">2018-02-12T11:17:22Z</dcterms:created>
  <dcterms:modified xsi:type="dcterms:W3CDTF">2018-02-12T17:57:05Z</dcterms:modified>
</cp:coreProperties>
</file>